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8" r:id="rId2"/>
    <p:sldId id="539" r:id="rId3"/>
    <p:sldId id="540" r:id="rId4"/>
    <p:sldId id="541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591" r:id="rId55"/>
    <p:sldId id="592" r:id="rId56"/>
    <p:sldId id="593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426C7-9C5D-2E48-F7C4-687C94728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721731-CAC6-D808-8A03-AB58A3B5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2B228-3A40-FE92-B961-C96A4837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85550-06A0-4E0C-6844-59F1A69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9687F-6DA3-591D-67E9-45B2682E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8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EA976-FE9F-4A74-AF28-098B1E13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EE15-FFB8-DE2B-5F48-18B8B7518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99DC5-CED4-757E-35C1-0D540235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C7DF5-6AA3-F5E2-748E-A7CB0BDE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A4EF7-D7B1-B163-F055-5EE7E6E0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96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57AC0F-D902-5FA5-89F1-5648E0510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F995B-8ABE-0C55-2D25-7C12891D1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51CFD-1953-A7BF-3455-DF789793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EA582-6168-A144-DA38-5F2AC8A7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68B95-5481-708B-8F0C-EF1E08D6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9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57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D6116-7FDA-3A10-C475-4BD39BC3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139BC-C6F2-5C63-9431-6C0CDABC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01729-A17C-E91C-CE77-B80D63E8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D4443-CF63-D6EE-E1D7-4725F241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1E419-4447-6FB5-036A-359A2628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2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BA9E7-F914-3972-1085-EE8D552D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0BF3D7-52A9-888F-94CD-4467044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98BA1B-5269-9ECB-56FB-A62DCED5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34D3A-E311-693F-622B-B34005F5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E3D2AF-B5D9-9CA2-7C8C-F728AF08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27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833C8-FCCB-5303-59A0-C49CC31C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A5CC9-E1F0-D9A1-2C97-66BF4CED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46F921-39BB-97EE-A8B5-895404DB7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B7EF68-C460-2000-6D2F-573F3E3F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54E01B-B0AF-4CD7-235E-1F0CECEB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C62899-C087-F9D5-CD3C-4B1E99F2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34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2DFF8-6849-99A7-88E9-0FA8F00E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05C58-A185-6BAC-B9FE-65FAED4A6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51131A-55DC-AFF0-2130-9AF9A2A17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9F1983-3C93-2A97-B0BE-16526CD7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412CCB-4D79-4E28-459D-95ABE6155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78905C-979E-5D29-B77E-730D0813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2F3EEB-782F-6D50-894B-E2830AC2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2F9B2E-B7E7-7032-0C2D-A93E1524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8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7AD67-EC8C-1720-F1C4-B5733B1A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9B53D9-6D47-62FB-90B5-D8FCFA52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00325B-4A43-3D1A-D27F-90173CFC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1AC4C1-E2CA-12CC-789B-7AC27DF5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7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488940-550B-03D5-790D-8F7AF693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BA5B3-D2AA-84A6-F286-6DD953D1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7D88E-6290-C44A-2DE1-CD88E4C6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2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5C13D-C7CF-C6BE-9FCF-77812176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BA6BF-85B7-7475-842F-81BDA7EF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EF711-3EFE-9A0D-369A-F26386FB2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B7290-16A8-BE6B-19FC-B6C3BAF4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E70A0-34F8-478B-37BA-BA7851D1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04764B-123D-55B1-8AE9-3AE4F7BB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4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33ED0-4711-E85E-F594-DAF3E0EF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43CB88-2CA6-E83F-F4E3-B93B3CFB4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AD7FDB-4C13-B93A-0F8F-834670735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979BFF-F445-F312-04D4-F095ADD2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6173DD-6C49-CBD0-F254-28F7322A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218593-FC0A-6A17-A664-3040E284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4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043497-29D2-50C5-E831-B32B3278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1D068-6E68-F37A-CF2A-3E328854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E3361-952F-5789-741A-58B820899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12B78-B0EB-4F41-88D7-0E1FF98F206F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8B621-1436-5BB6-6911-AAF512942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548186-6691-665E-F7EE-0DB46666E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A78EF-3C60-4CEC-B07C-8E5FB255F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30916237204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9672116237205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13216237205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739016237205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078716237205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2740616237205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289116237205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2224162372058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8216237205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01116237205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786816237206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857516237204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9778916237206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960116237206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0064016237206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717916237206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125916237206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9198616237206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4714716237206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5224716237206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6254216237206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66481162372066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476316237204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9551716237206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3550516237206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4125316237206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752516237206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246416237207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8764216237207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4765916237207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4273416237207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2542616237207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675316237207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6705216237204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8266916237207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0752816237207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42046162372078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3222516237207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5265516237207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6271216237208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5780816237208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3837716237208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097616237208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7293316237208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0177716237205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7984316237208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1529716237208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1010316237208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5359416237208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0542216237208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24560162372086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251516237208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2205116237209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3236116237209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6672516237209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7275416237205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671816237209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198016237209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118616237209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228016237209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693916237209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8236116237209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9641316237209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4615316237209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5350016237209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6634616237205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5840016237205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07799216237205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修昊</dc:creator>
  <cp:lastModifiedBy>陈 修昊</cp:lastModifiedBy>
  <cp:revision>1</cp:revision>
  <dcterms:created xsi:type="dcterms:W3CDTF">2022-06-23T09:25:54Z</dcterms:created>
  <dcterms:modified xsi:type="dcterms:W3CDTF">2022-06-23T09:26:02Z</dcterms:modified>
</cp:coreProperties>
</file>